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8" r:id="rId5"/>
    <p:sldId id="258" r:id="rId6"/>
    <p:sldId id="259" r:id="rId7"/>
    <p:sldId id="272" r:id="rId8"/>
    <p:sldId id="269" r:id="rId9"/>
    <p:sldId id="273" r:id="rId10"/>
    <p:sldId id="264" r:id="rId11"/>
    <p:sldId id="271" r:id="rId12"/>
    <p:sldId id="265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7" autoAdjust="0"/>
    <p:restoredTop sz="94660"/>
  </p:normalViewPr>
  <p:slideViewPr>
    <p:cSldViewPr>
      <p:cViewPr varScale="1">
        <p:scale>
          <a:sx n="104" d="100"/>
          <a:sy n="104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06.01.2005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06.01.2005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Специальность «Сварочное производство»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3857628"/>
            <a:ext cx="5114778" cy="1101248"/>
          </a:xfrm>
        </p:spPr>
        <p:txBody>
          <a:bodyPr/>
          <a:lstStyle/>
          <a:p>
            <a:r>
              <a:rPr lang="ru-RU" dirty="0" smtClean="0"/>
              <a:t>Выполнила: преподаватель </a:t>
            </a:r>
            <a:r>
              <a:rPr lang="ru-RU" dirty="0" err="1" smtClean="0"/>
              <a:t>Кулебакского</a:t>
            </a:r>
            <a:r>
              <a:rPr lang="ru-RU" dirty="0" smtClean="0"/>
              <a:t> металлургического колледжа Лапшичева Н.Н.</a:t>
            </a:r>
            <a:endParaRPr lang="ru-RU" dirty="0"/>
          </a:p>
        </p:txBody>
      </p:sp>
      <p:pic>
        <p:nvPicPr>
          <p:cNvPr id="4" name="Рисунок 3" descr="_70 лет-5 (1).jpg"/>
          <p:cNvPicPr>
            <a:picLocks noChangeAspect="1"/>
          </p:cNvPicPr>
          <p:nvPr/>
        </p:nvPicPr>
        <p:blipFill>
          <a:blip r:embed="rId2" cstate="print"/>
          <a:srcRect t="21739"/>
          <a:stretch>
            <a:fillRect/>
          </a:stretch>
        </p:blipFill>
        <p:spPr>
          <a:xfrm>
            <a:off x="0" y="0"/>
            <a:ext cx="4214810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Контроль качества работ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2033500376IMG_064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428736"/>
            <a:ext cx="3500462" cy="3286149"/>
          </a:xfrm>
          <a:prstGeom prst="rect">
            <a:avLst/>
          </a:prstGeom>
        </p:spPr>
      </p:pic>
      <p:pic>
        <p:nvPicPr>
          <p:cNvPr id="7" name="Рисунок 6" descr="контроль качества св сое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500438"/>
            <a:ext cx="4572000" cy="30540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Разработка технологических процессов и проектирование изделий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PICT94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071810"/>
            <a:ext cx="4214842" cy="3357586"/>
          </a:xfrm>
          <a:prstGeom prst="rect">
            <a:avLst/>
          </a:prstGeom>
        </p:spPr>
      </p:pic>
      <p:pic>
        <p:nvPicPr>
          <p:cNvPr id="7" name="Рисунок 6" descr="разработка Тех про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714620"/>
            <a:ext cx="2857500" cy="1905000"/>
          </a:xfrm>
          <a:prstGeom prst="rect">
            <a:avLst/>
          </a:prstGeom>
        </p:spPr>
      </p:pic>
      <p:pic>
        <p:nvPicPr>
          <p:cNvPr id="8" name="Рисунок 7" descr="проектирование из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714884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043362" cy="4846320"/>
          </a:xfrm>
        </p:spPr>
        <p:txBody>
          <a:bodyPr>
            <a:norm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Выполнение работ по одной или нескольким профессиям рабочих, должностям служащих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F:\Фотографии для сварочных стендов\DSC_8540.JPG"/>
          <p:cNvPicPr>
            <a:picLocks noChangeAspect="1" noChangeArrowheads="1"/>
          </p:cNvPicPr>
          <p:nvPr/>
        </p:nvPicPr>
        <p:blipFill>
          <a:blip r:embed="rId2" cstate="print"/>
          <a:srcRect r="10937"/>
          <a:stretch>
            <a:fillRect/>
          </a:stretch>
        </p:blipFill>
        <p:spPr bwMode="auto">
          <a:xfrm>
            <a:off x="0" y="3429000"/>
            <a:ext cx="4071934" cy="3429000"/>
          </a:xfrm>
          <a:prstGeom prst="rect">
            <a:avLst/>
          </a:prstGeom>
          <a:noFill/>
        </p:spPr>
      </p:pic>
      <p:pic>
        <p:nvPicPr>
          <p:cNvPr id="4" name="Рисунок 3" descr="DSC_8541.JPG"/>
          <p:cNvPicPr/>
          <p:nvPr/>
        </p:nvPicPr>
        <p:blipFill>
          <a:blip r:embed="rId3" cstate="print"/>
          <a:srcRect l="16836" t="18644" r="14368"/>
          <a:stretch>
            <a:fillRect/>
          </a:stretch>
        </p:blipFill>
        <p:spPr>
          <a:xfrm>
            <a:off x="4071934" y="3429000"/>
            <a:ext cx="4089400" cy="3429000"/>
          </a:xfrm>
          <a:prstGeom prst="rect">
            <a:avLst/>
          </a:prstGeom>
        </p:spPr>
      </p:pic>
      <p:pic>
        <p:nvPicPr>
          <p:cNvPr id="6" name="Picture 2" descr="F:\Фотографии для сварочных стендов\ФОТО КЗМК\мими7 344.jpg"/>
          <p:cNvPicPr>
            <a:picLocks noChangeAspect="1" noChangeArrowheads="1"/>
          </p:cNvPicPr>
          <p:nvPr/>
        </p:nvPicPr>
        <p:blipFill>
          <a:blip r:embed="rId4" cstate="print"/>
          <a:srcRect b="285"/>
          <a:stretch>
            <a:fillRect/>
          </a:stretch>
        </p:blipFill>
        <p:spPr bwMode="auto">
          <a:xfrm>
            <a:off x="4786314" y="1428736"/>
            <a:ext cx="3143272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ru-RU" dirty="0" smtClean="0"/>
              <a:t>Выпускники колледжа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000108"/>
            <a:ext cx="7615262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Козлов В.В. -                                                </a:t>
            </a:r>
            <a:r>
              <a:rPr lang="ru-RU" sz="1800" dirty="0" smtClean="0"/>
              <a:t>Панкратов Д.Ю. -</a:t>
            </a:r>
          </a:p>
          <a:p>
            <a:pPr>
              <a:buNone/>
            </a:pPr>
            <a:r>
              <a:rPr lang="ru-RU" sz="1800" dirty="0" smtClean="0"/>
              <a:t>гл.аудитор ПАО «</a:t>
            </a:r>
            <a:r>
              <a:rPr lang="ru-RU" sz="1800" dirty="0" err="1" smtClean="0"/>
              <a:t>Русполимет</a:t>
            </a:r>
            <a:r>
              <a:rPr lang="ru-RU" sz="1800" dirty="0" smtClean="0"/>
              <a:t>»            </a:t>
            </a:r>
            <a:r>
              <a:rPr lang="ru-RU" sz="1800" dirty="0" smtClean="0"/>
              <a:t>             </a:t>
            </a:r>
            <a:r>
              <a:rPr lang="ru-RU" sz="1800" dirty="0" smtClean="0"/>
              <a:t>заместитель директора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</a:t>
            </a:r>
            <a:r>
              <a:rPr lang="ru-RU" sz="1800" dirty="0" smtClean="0"/>
              <a:t>              по </a:t>
            </a:r>
            <a:r>
              <a:rPr lang="ru-RU" sz="1800" dirty="0" smtClean="0"/>
              <a:t>производству – начальник </a:t>
            </a:r>
          </a:p>
          <a:p>
            <a:pPr>
              <a:buNone/>
            </a:pPr>
            <a:r>
              <a:rPr lang="ru-RU" sz="1800" dirty="0" smtClean="0"/>
              <a:t>                                            </a:t>
            </a:r>
            <a:r>
              <a:rPr lang="ru-RU" sz="1800" dirty="0" smtClean="0"/>
              <a:t>                      управления </a:t>
            </a:r>
            <a:r>
              <a:rPr lang="ru-RU" sz="1800" dirty="0" smtClean="0"/>
              <a:t>планирования </a:t>
            </a:r>
          </a:p>
          <a:p>
            <a:pPr>
              <a:buNone/>
            </a:pPr>
            <a:r>
              <a:rPr lang="ru-RU" sz="1800" dirty="0" smtClean="0"/>
              <a:t>                                              </a:t>
            </a:r>
            <a:r>
              <a:rPr lang="ru-RU" sz="1800" dirty="0" smtClean="0"/>
              <a:t>           производства </a:t>
            </a:r>
            <a:r>
              <a:rPr lang="ru-RU" sz="1800" dirty="0" smtClean="0"/>
              <a:t>ПАО «</a:t>
            </a:r>
            <a:r>
              <a:rPr lang="ru-RU" sz="1800" dirty="0" err="1" smtClean="0"/>
              <a:t>Русполимет</a:t>
            </a:r>
            <a:r>
              <a:rPr lang="ru-RU" sz="1800" dirty="0" smtClean="0"/>
              <a:t>»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Титов А.В. – гл.сварщик </a:t>
            </a:r>
          </a:p>
          <a:p>
            <a:pPr>
              <a:buNone/>
            </a:pPr>
            <a:r>
              <a:rPr lang="ru-RU" sz="1800" dirty="0" smtClean="0"/>
              <a:t>ОАО «КМЗК»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6" name="Picture 2" descr="F:\Методический компьютер\Фото КМК\Колледж 65 (58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785926"/>
            <a:ext cx="3142211" cy="2726575"/>
          </a:xfrm>
          <a:prstGeom prst="rect">
            <a:avLst/>
          </a:prstGeom>
          <a:noFill/>
        </p:spPr>
      </p:pic>
      <p:pic>
        <p:nvPicPr>
          <p:cNvPr id="7" name="Рисунок 6" descr="Колледж 65 (166).JPG"/>
          <p:cNvPicPr>
            <a:picLocks noChangeAspect="1"/>
          </p:cNvPicPr>
          <p:nvPr/>
        </p:nvPicPr>
        <p:blipFill>
          <a:blip r:embed="rId3" cstate="print"/>
          <a:srcRect l="71094" t="27675" r="10937" b="30025"/>
          <a:stretch>
            <a:fillRect/>
          </a:stretch>
        </p:blipFill>
        <p:spPr>
          <a:xfrm>
            <a:off x="5429256" y="2786058"/>
            <a:ext cx="2214578" cy="3286148"/>
          </a:xfrm>
          <a:prstGeom prst="rect">
            <a:avLst/>
          </a:prstGeom>
        </p:spPr>
      </p:pic>
      <p:pic>
        <p:nvPicPr>
          <p:cNvPr id="8" name="Рисунок 7" descr="IMG_1803.jpg"/>
          <p:cNvPicPr>
            <a:picLocks noChangeAspect="1"/>
          </p:cNvPicPr>
          <p:nvPr/>
        </p:nvPicPr>
        <p:blipFill>
          <a:blip r:embed="rId4" cstate="print"/>
          <a:srcRect l="21739" t="19298" r="21739"/>
          <a:stretch>
            <a:fillRect/>
          </a:stretch>
        </p:blipFill>
        <p:spPr>
          <a:xfrm>
            <a:off x="2786050" y="3071810"/>
            <a:ext cx="2500330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400948" cy="5812818"/>
          </a:xfrm>
        </p:spPr>
        <p:txBody>
          <a:bodyPr/>
          <a:lstStyle/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Методическая разработка предназначена для проведения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профориентационной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работы как для студентов колледжа, так и для учеников школ.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714380"/>
          </a:xfrm>
        </p:spPr>
        <p:txBody>
          <a:bodyPr/>
          <a:lstStyle/>
          <a:p>
            <a:r>
              <a:rPr lang="ru-RU" dirty="0" smtClean="0"/>
              <a:t>История развития сварки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7786742" cy="545562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Электросварка впервые была </a:t>
            </a:r>
          </a:p>
          <a:p>
            <a:pPr>
              <a:buNone/>
            </a:pPr>
            <a:r>
              <a:rPr lang="ru-RU" dirty="0" smtClean="0"/>
              <a:t>осуществлена русским</a:t>
            </a:r>
          </a:p>
          <a:p>
            <a:pPr>
              <a:buNone/>
            </a:pPr>
            <a:r>
              <a:rPr lang="ru-RU" dirty="0" smtClean="0"/>
              <a:t> изобретателем Н.Н </a:t>
            </a:r>
            <a:r>
              <a:rPr lang="ru-RU" dirty="0" err="1" smtClean="0"/>
              <a:t>Бенардосом</a:t>
            </a:r>
            <a:r>
              <a:rPr lang="ru-RU" dirty="0" smtClean="0"/>
              <a:t> в 1882г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Большой вклад в развитие сварочной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техники внес институт электросварки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во главе с академиком Патоном Е.О.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lnSpc>
                <a:spcPct val="120000"/>
              </a:lnSpc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Специальность «Сварочное производство» в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Кулебакском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металлургическом техникуме  открылась в 1966 году.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53" descr="муж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1857364"/>
            <a:ext cx="2443182" cy="2803533"/>
          </a:xfrm>
          <a:prstGeom prst="rect">
            <a:avLst/>
          </a:prstGeom>
        </p:spPr>
      </p:pic>
      <p:pic>
        <p:nvPicPr>
          <p:cNvPr id="5" name="Picture 18" descr="мужи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29322" y="1000108"/>
            <a:ext cx="2093901" cy="2916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Специалист сварочного производства должен обладать общими компетенциями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Понимать сущность и значимость своей будущей профессии, проявлять к ней устойчивый интерес.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Организовывать собственную </a:t>
            </a:r>
          </a:p>
          <a:p>
            <a:pPr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деятельность, определять</a:t>
            </a:r>
          </a:p>
          <a:p>
            <a:pPr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методы </a:t>
            </a:r>
          </a:p>
          <a:p>
            <a:pPr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способы выполнения </a:t>
            </a:r>
          </a:p>
          <a:p>
            <a:pPr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профессиональных задач, </a:t>
            </a:r>
          </a:p>
          <a:p>
            <a:pPr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оценивать их </a:t>
            </a:r>
          </a:p>
          <a:p>
            <a:pPr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эффективность </a:t>
            </a:r>
          </a:p>
          <a:p>
            <a:pPr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качество.</a:t>
            </a:r>
          </a:p>
          <a:p>
            <a:endParaRPr lang="ru-RU" dirty="0"/>
          </a:p>
        </p:txBody>
      </p:sp>
      <p:pic>
        <p:nvPicPr>
          <p:cNvPr id="4" name="Рисунок 3" descr="PICT9800.JPG"/>
          <p:cNvPicPr/>
          <p:nvPr/>
        </p:nvPicPr>
        <p:blipFill>
          <a:blip r:embed="rId2" cstate="print"/>
          <a:srcRect l="32479"/>
          <a:stretch>
            <a:fillRect/>
          </a:stretch>
        </p:blipFill>
        <p:spPr>
          <a:xfrm>
            <a:off x="5143504" y="2786058"/>
            <a:ext cx="3071834" cy="40719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Специалист сварочного производства должен обладать общими компетенциями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105732"/>
          </a:xfrm>
        </p:spPr>
        <p:txBody>
          <a:bodyPr>
            <a:normAutofit lnSpcReduction="10000"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Решать проблемы, оценивать риски и принимать решения в нестандартных ситуациях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Осуществлять поиск, </a:t>
            </a:r>
          </a:p>
          <a:p>
            <a:pPr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анализ и оценку информации, </a:t>
            </a:r>
          </a:p>
          <a:p>
            <a:pPr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необходимой для постановки</a:t>
            </a:r>
          </a:p>
          <a:p>
            <a:pPr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решения </a:t>
            </a:r>
          </a:p>
          <a:p>
            <a:pPr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профессиональных задач, </a:t>
            </a:r>
          </a:p>
          <a:p>
            <a:pPr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профессионального и</a:t>
            </a:r>
          </a:p>
          <a:p>
            <a:pPr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личностного развития.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Использовать информационно-</a:t>
            </a:r>
          </a:p>
          <a:p>
            <a:pPr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коммуникационные технологии </a:t>
            </a:r>
          </a:p>
          <a:p>
            <a:pPr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совершенствования </a:t>
            </a:r>
          </a:p>
          <a:p>
            <a:pPr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профессиональной  деятельности.</a:t>
            </a:r>
          </a:p>
        </p:txBody>
      </p:sp>
      <p:pic>
        <p:nvPicPr>
          <p:cNvPr id="5" name="Рисунок 4" descr="информ технологии в св производстве.jpg"/>
          <p:cNvPicPr>
            <a:picLocks noChangeAspect="1"/>
          </p:cNvPicPr>
          <p:nvPr/>
        </p:nvPicPr>
        <p:blipFill>
          <a:blip r:embed="rId2" cstate="print"/>
          <a:srcRect b="9677"/>
          <a:stretch>
            <a:fillRect/>
          </a:stretch>
        </p:blipFill>
        <p:spPr>
          <a:xfrm>
            <a:off x="5286380" y="2428868"/>
            <a:ext cx="2714644" cy="2000264"/>
          </a:xfrm>
          <a:prstGeom prst="rect">
            <a:avLst/>
          </a:prstGeom>
        </p:spPr>
      </p:pic>
      <p:pic>
        <p:nvPicPr>
          <p:cNvPr id="7" name="Рисунок 6" descr="информ технологии в сварочном производств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714884"/>
            <a:ext cx="2000264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Специалист сварочного производства должен обладать общими компетенциями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5500694" cy="4846320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/>
              <a:t> 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Работать в коллективе и команде, обеспечивать ее сплочение, эффективно общаться с коллегами, руководством, потребителями.</a:t>
            </a:r>
          </a:p>
          <a:p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Ставить цели, мотивировать деятельность подчиненных, организовывать и контролировать их работу с принятием на себя ответственности за результат выполнения заданий.</a:t>
            </a:r>
          </a:p>
          <a:p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Самостоятельно определять задачи профессионального и личностного развития, заниматься самообразованием, осознанно планировать повышение квалификации.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E:\Фото\Фото\DSCN9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285860"/>
            <a:ext cx="2500330" cy="2196676"/>
          </a:xfrm>
          <a:prstGeom prst="rect">
            <a:avLst/>
          </a:prstGeom>
          <a:noFill/>
        </p:spPr>
      </p:pic>
      <p:pic>
        <p:nvPicPr>
          <p:cNvPr id="5" name="Рисунок 4" descr="PICT316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571876"/>
            <a:ext cx="2643206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Специалист сварочного производства должен обладать общими компетенциями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Быть готовым к смене технологий в профессиональной деятельности.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Исполнять воинскую обязанность, в том числе с применением полученных профессиональных знаний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500438"/>
            <a:ext cx="4143404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цкцк.jpg"/>
          <p:cNvPicPr>
            <a:picLocks noChangeAspect="1"/>
          </p:cNvPicPr>
          <p:nvPr/>
        </p:nvPicPr>
        <p:blipFill>
          <a:blip r:embed="rId3" cstate="print"/>
          <a:srcRect l="2381"/>
          <a:stretch>
            <a:fillRect/>
          </a:stretch>
        </p:blipFill>
        <p:spPr>
          <a:xfrm>
            <a:off x="285720" y="3429000"/>
            <a:ext cx="2928958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и осуществление технологических процессов изготовления сварных конструкций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DSC_8570.JPG"/>
          <p:cNvPicPr>
            <a:picLocks noChangeAspect="1"/>
          </p:cNvPicPr>
          <p:nvPr/>
        </p:nvPicPr>
        <p:blipFill>
          <a:blip r:embed="rId2" cstate="print"/>
          <a:srcRect r="26493"/>
          <a:stretch>
            <a:fillRect/>
          </a:stretch>
        </p:blipFill>
        <p:spPr>
          <a:xfrm>
            <a:off x="4643438" y="2285992"/>
            <a:ext cx="3567730" cy="3214710"/>
          </a:xfrm>
          <a:prstGeom prst="rect">
            <a:avLst/>
          </a:prstGeom>
        </p:spPr>
      </p:pic>
      <p:pic>
        <p:nvPicPr>
          <p:cNvPr id="7" name="Рисунок 6" descr="igm AP_bridge girders@Fairfield (GB)_1991_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57430"/>
            <a:ext cx="2743200" cy="2185416"/>
          </a:xfrm>
          <a:prstGeom prst="rect">
            <a:avLst/>
          </a:prstGeom>
        </p:spPr>
      </p:pic>
      <p:pic>
        <p:nvPicPr>
          <p:cNvPr id="6" name="Рисунок 5" descr="Тракто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4214818"/>
            <a:ext cx="3321100" cy="26431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Организация и планирование сварочного производства.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F:\фото Н.Н\CIMG4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71744"/>
            <a:ext cx="4428890" cy="3467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354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Специальность «Сварочное производство»</vt:lpstr>
      <vt:lpstr>Слайд 2</vt:lpstr>
      <vt:lpstr>История развития сварки</vt:lpstr>
      <vt:lpstr>Специалист сварочного производства должен обладать общими компетенциями</vt:lpstr>
      <vt:lpstr>Специалист сварочного производства должен обладать общими компетенциями</vt:lpstr>
      <vt:lpstr>Специалист сварочного производства должен обладать общими компетенциями</vt:lpstr>
      <vt:lpstr>Специалист сварочного производства должен обладать общими компетенциями</vt:lpstr>
      <vt:lpstr>Виды деятельности</vt:lpstr>
      <vt:lpstr>Виды деятельности</vt:lpstr>
      <vt:lpstr>Виды деятельности</vt:lpstr>
      <vt:lpstr>Виды деятельности</vt:lpstr>
      <vt:lpstr>Виды деятельности</vt:lpstr>
      <vt:lpstr>Выпускники колледжа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</cp:lastModifiedBy>
  <cp:revision>39</cp:revision>
  <dcterms:modified xsi:type="dcterms:W3CDTF">2005-01-06T04:31:33Z</dcterms:modified>
</cp:coreProperties>
</file>